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0525-9AFE-4545-8586-AB5E120C3324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B057-8667-489C-A707-0EFBF3C28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a7ffb7bbba5031e0346770e795a21161.jpg"/>
          <p:cNvPicPr>
            <a:picLocks noChangeAspect="1"/>
          </p:cNvPicPr>
          <p:nvPr/>
        </p:nvPicPr>
        <p:blipFill>
          <a:blip r:embed="rId2" cstate="print"/>
          <a:srcRect l="12067" r="13384"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0"/>
            <a:ext cx="2880320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4" name="Picture 2" descr="emblem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220072" y="1268760"/>
            <a:ext cx="3240360" cy="216024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060848"/>
            <a:ext cx="4283968" cy="1080120"/>
          </a:xfrm>
        </p:spPr>
        <p:txBody>
          <a:bodyPr>
            <a:noAutofit/>
          </a:bodyPr>
          <a:lstStyle/>
          <a:p>
            <a:r>
              <a:rPr lang="ru-RU" sz="1700" b="1" dirty="0">
                <a:solidFill>
                  <a:srgbClr val="FF0000"/>
                </a:solidFill>
              </a:rPr>
              <a:t>Повышение тарифов на ЖКУ произойдет с 1 декабря 2022 года 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468404" y="4117965"/>
            <a:ext cx="342140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dirty="0"/>
              <a:t>Постановление Правительства РФ от 14.11.2022 </a:t>
            </a:r>
            <a:r>
              <a:rPr lang="ru-RU" dirty="0" smtClean="0"/>
              <a:t>№2053 «Об </a:t>
            </a:r>
            <a:r>
              <a:rPr lang="ru-RU" dirty="0"/>
              <a:t>особенностях индексации регулируемых цен (тарифов) с 1 декабря 2022 г. по 31 декабря 2023 г. и о внесении изменений в некоторые акты Правительства Российской </a:t>
            </a:r>
            <a:r>
              <a:rPr lang="ru-RU" dirty="0" smtClean="0"/>
              <a:t>Федерации»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79912" y="0"/>
            <a:ext cx="3888432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6" name="Picture 2" descr="emblem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07504" y="1361674"/>
            <a:ext cx="901312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1700" dirty="0"/>
              <a:t>Индексация регулируемых цен (тарифов) на коммунальные услуги с 1 декабря 2022 г. по 31 декабря 2023 г. будет осуществляться в особом порядке. </a:t>
            </a:r>
          </a:p>
          <a:p>
            <a:pPr indent="457200"/>
            <a:r>
              <a:rPr lang="ru-RU" sz="1700" dirty="0"/>
              <a:t>Постановлением, в частности, определен порядок формирования индексов изменения размера вносимой гражданами платы за коммунальные услуги, установления (пересмотра, корректировки) регулируемых цен (тарифов) в сферах электроэнергетики, газоснабжения, теплоснабжения, горячего водоснабжения, холодного водоснабжения и водоотведения, а также в области обращения с ТКО. </a:t>
            </a:r>
          </a:p>
          <a:p>
            <a:pPr indent="457200"/>
            <a:r>
              <a:rPr lang="ru-RU" sz="1700" dirty="0"/>
              <a:t>Предельный уровень индексации цен (тарифов) для населения не превысит 9 процентов. 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74" y="3514664"/>
            <a:ext cx="9144000" cy="3639235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150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Прокуратура города Вологды  разъясняет</vt:lpstr>
      <vt:lpstr>Прокуратура города Вологды 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Вологды разъясняет</dc:title>
  <dc:creator>User Windows</dc:creator>
  <cp:lastModifiedBy>Ражева Оксана Александровна</cp:lastModifiedBy>
  <cp:revision>45</cp:revision>
  <dcterms:created xsi:type="dcterms:W3CDTF">2022-04-10T12:01:32Z</dcterms:created>
  <dcterms:modified xsi:type="dcterms:W3CDTF">2022-11-24T09:18:33Z</dcterms:modified>
</cp:coreProperties>
</file>